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56" r:id="rId5"/>
    <p:sldId id="257" r:id="rId6"/>
    <p:sldId id="286" r:id="rId7"/>
    <p:sldId id="288" r:id="rId8"/>
    <p:sldId id="258" r:id="rId9"/>
    <p:sldId id="259" r:id="rId10"/>
    <p:sldId id="260" r:id="rId11"/>
    <p:sldId id="285" r:id="rId12"/>
    <p:sldId id="287" r:id="rId13"/>
    <p:sldId id="261" r:id="rId14"/>
    <p:sldId id="28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mod2/Flex_wrap_and_order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_direction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demo2.html?page=fl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mod2/Flex_Basic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mod2/Flex_Aligning_and_Distributing_Items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mod2/Responsive_Card_Layou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mod2/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C22DAF26-0DE8-535A-E925-E5FDE7FE796D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</a:t>
            </a:r>
            <a:r>
              <a:rPr lang="en-GB" dirty="0">
                <a:hlinkClick r:id="rId4" action="ppaction://hlinkfile"/>
              </a:rPr>
              <a:t>i</a:t>
            </a:r>
            <a:r>
              <a:rPr lang="en-GB" dirty="0">
                <a:hlinkClick r:id="rId3" action="ppaction://hlinkfile"/>
              </a:rPr>
              <a:t>ew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F653DC0E-16D1-C14E-41BC-0F55ED99C693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BFE8B872-15CE-C6E1-C9F6-E4E46FEAFF5A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On-screen Show (4:3)</PresentationFormat>
  <Paragraphs>177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Using Flexbox - Introduction</vt:lpstr>
      <vt:lpstr>Flex Container Properties</vt:lpstr>
      <vt:lpstr>Flexbox Basics</vt:lpstr>
      <vt:lpstr>Flexbox Alignment</vt:lpstr>
      <vt:lpstr>Flex Item Properties</vt:lpstr>
      <vt:lpstr>Example: Horizontal Navigation Bar</vt:lpstr>
      <vt:lpstr>Responsive Card Layout</vt:lpstr>
      <vt:lpstr>Setting proportional size</vt:lpstr>
      <vt:lpstr>Flex Wrap &amp; Order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50</cp:revision>
  <dcterms:created xsi:type="dcterms:W3CDTF">2013-01-27T09:14:16Z</dcterms:created>
  <dcterms:modified xsi:type="dcterms:W3CDTF">2025-11-16T23:03:23Z</dcterms:modified>
  <cp:category/>
</cp:coreProperties>
</file>